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aleway Bold" charset="1" panose="00000000000000000000"/>
      <p:regular r:id="rId14"/>
    </p:embeddedFont>
    <p:embeddedFont>
      <p:font typeface="Raleway" charset="1" panose="00000000000000000000"/>
      <p:regular r:id="rId15"/>
    </p:embeddedFont>
    <p:embeddedFont>
      <p:font typeface="Montserrat" charset="1" panose="00000500000000000000"/>
      <p:regular r:id="rId16"/>
    </p:embeddedFont>
    <p:embeddedFont>
      <p:font typeface="Raleway Heavy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51607" y="2921809"/>
            <a:ext cx="14947222" cy="225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7"/>
              </a:lnSpc>
              <a:spcBef>
                <a:spcPct val="0"/>
              </a:spcBef>
            </a:pPr>
            <a:r>
              <a:rPr lang="en-US" b="true" sz="843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AI GPT Model Using Python &amp; OpenAI Fine-Tuning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1607" y="5547348"/>
            <a:ext cx="5920297" cy="541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b="true" sz="380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Some Essential Steps !!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2262" y="9084182"/>
            <a:ext cx="3112899" cy="36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  <a:spcBef>
                <a:spcPct val="0"/>
              </a:spcBef>
            </a:pPr>
            <a:r>
              <a:rPr lang="en-US" b="true" sz="253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Chandrika Bijore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30976" y="2386180"/>
            <a:ext cx="6868477" cy="5514640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9411" r="0" b="-941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94493" y="3207559"/>
            <a:ext cx="524650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to be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83833" y="3207559"/>
            <a:ext cx="322300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Cover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4018" y="4512415"/>
            <a:ext cx="9517658" cy="270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4"/>
              </a:lnSpc>
            </a:pPr>
            <a:r>
              <a:rPr lang="en-US" sz="310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•Fetch Questions-Answers from MongoDB</a:t>
            </a:r>
          </a:p>
          <a:p>
            <a:pPr algn="l">
              <a:lnSpc>
                <a:spcPts val="4344"/>
              </a:lnSpc>
            </a:pPr>
            <a:r>
              <a:rPr lang="en-US" sz="310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Converting Data to JSONL for Fine-Tuning</a:t>
            </a:r>
          </a:p>
          <a:p>
            <a:pPr algn="l">
              <a:lnSpc>
                <a:spcPts val="4344"/>
              </a:lnSpc>
            </a:pPr>
            <a:r>
              <a:rPr lang="en-US" sz="310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Training a Fine-Tuned Model on OpenAI</a:t>
            </a:r>
          </a:p>
          <a:p>
            <a:pPr algn="l">
              <a:lnSpc>
                <a:spcPts val="4344"/>
              </a:lnSpc>
            </a:pPr>
            <a:r>
              <a:rPr lang="en-US" sz="310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Using the Fine-Tuned Model to Build a GPT Model</a:t>
            </a:r>
          </a:p>
          <a:p>
            <a:pPr algn="l">
              <a:lnSpc>
                <a:spcPts val="4344"/>
              </a:lnSpc>
            </a:pPr>
            <a:r>
              <a:rPr lang="en-US" sz="310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Deploying the Chatbot with Flask API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6060" y="3121650"/>
            <a:ext cx="5798010" cy="425053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7222209" y="3604817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9811" y="1296000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93551" y="3519092"/>
            <a:ext cx="9832015" cy="61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Fetching Questions-Answers from MongoDB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50261" y="4674146"/>
            <a:ext cx="9548568" cy="221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MongoDB se data retrieve karne ke liye:</a:t>
            </a:r>
          </a:p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MongoDB Atlas ya local database ka use karein</a:t>
            </a:r>
          </a:p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Python me pymongo library ka use karein</a:t>
            </a:r>
          </a:p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Data ko query karke extract karein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4241101" y="2704951"/>
            <a:ext cx="2908805" cy="5755570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324" t="0" r="-112324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37726" y="1927601"/>
            <a:ext cx="10283558" cy="196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4"/>
              </a:lnSpc>
              <a:spcBef>
                <a:spcPct val="0"/>
              </a:spcBef>
            </a:pPr>
            <a:r>
              <a:rPr lang="en-US" b="true" sz="721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Converting Data to JSONL for </a:t>
            </a:r>
            <a:r>
              <a:rPr lang="en-US" b="true" sz="7216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Fine-Tuning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6335" y="4894123"/>
            <a:ext cx="13228397" cy="355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Fine-tuning ke liye data ko JSONL format me convert karein: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Har record ek JSON object me ho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• Example: {'messages': [{'role': 'system', 'content': 'Hello'}]}</a:t>
            </a:r>
          </a:p>
          <a:p>
            <a:pPr algn="l">
              <a:lnSpc>
                <a:spcPts val="4735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2087854">
            <a:off x="812123" y="5064715"/>
            <a:ext cx="433155" cy="43315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49675" y="542920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5210458" y="4298794"/>
            <a:ext cx="3421706" cy="342170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087854">
            <a:off x="1008054" y="4288426"/>
            <a:ext cx="3303022" cy="33030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87854">
            <a:off x="9403504" y="4227031"/>
            <a:ext cx="3565231" cy="35652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894508"/>
            <a:ext cx="13588687" cy="66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2"/>
              </a:lnSpc>
              <a:spcBef>
                <a:spcPct val="0"/>
              </a:spcBef>
            </a:pPr>
            <a:r>
              <a:rPr lang="en-US" b="true" sz="483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Training a Fine-Tuned Model on </a:t>
            </a:r>
            <a:r>
              <a:rPr lang="en-US" b="true" sz="4839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OpenAI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953037" y="3970883"/>
            <a:ext cx="1413057" cy="1418214"/>
          </a:xfrm>
          <a:custGeom>
            <a:avLst/>
            <a:gdLst/>
            <a:ahLst/>
            <a:cxnLst/>
            <a:rect r="r" b="b" t="t" l="l"/>
            <a:pathLst>
              <a:path h="1418214" w="1413057">
                <a:moveTo>
                  <a:pt x="0" y="0"/>
                </a:moveTo>
                <a:lnTo>
                  <a:pt x="1413057" y="0"/>
                </a:lnTo>
                <a:lnTo>
                  <a:pt x="1413057" y="1418214"/>
                </a:lnTo>
                <a:lnTo>
                  <a:pt x="0" y="1418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195956" y="3951987"/>
            <a:ext cx="1450710" cy="1456005"/>
          </a:xfrm>
          <a:custGeom>
            <a:avLst/>
            <a:gdLst/>
            <a:ahLst/>
            <a:cxnLst/>
            <a:rect r="r" b="b" t="t" l="l"/>
            <a:pathLst>
              <a:path h="1456005" w="1450710">
                <a:moveTo>
                  <a:pt x="0" y="0"/>
                </a:moveTo>
                <a:lnTo>
                  <a:pt x="1450711" y="0"/>
                </a:lnTo>
                <a:lnTo>
                  <a:pt x="1450711" y="1456005"/>
                </a:lnTo>
                <a:lnTo>
                  <a:pt x="0" y="1456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74141" y="3951987"/>
            <a:ext cx="1402830" cy="1407950"/>
          </a:xfrm>
          <a:custGeom>
            <a:avLst/>
            <a:gdLst/>
            <a:ahLst/>
            <a:cxnLst/>
            <a:rect r="r" b="b" t="t" l="l"/>
            <a:pathLst>
              <a:path h="1407950" w="1402830">
                <a:moveTo>
                  <a:pt x="0" y="0"/>
                </a:moveTo>
                <a:lnTo>
                  <a:pt x="1402830" y="0"/>
                </a:lnTo>
                <a:lnTo>
                  <a:pt x="1402830" y="1407950"/>
                </a:lnTo>
                <a:lnTo>
                  <a:pt x="0" y="1407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25244" y="5662538"/>
            <a:ext cx="3025871" cy="78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b="true" sz="2218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Get access to the OpenAI API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71041" y="5583180"/>
            <a:ext cx="250054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Upload JSONL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7150" y="5592705"/>
            <a:ext cx="3337940" cy="129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b="true" sz="2459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Execute the fine-tuning training command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61522" y="2718503"/>
            <a:ext cx="5764956" cy="57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b="true" sz="415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Steps for fine-tuning: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929715" y="3870827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2087854">
            <a:off x="13912887" y="4227031"/>
            <a:ext cx="3565231" cy="356523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617387" y="5662538"/>
            <a:ext cx="2434758" cy="9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b="true" sz="2694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Use the model once it's ready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33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051607" y="5143500"/>
            <a:ext cx="5246370" cy="2807970"/>
            <a:chOff x="0" y="0"/>
            <a:chExt cx="812800" cy="435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01088"/>
                  </a:lnTo>
                  <a:cubicBezTo>
                    <a:pt x="812800" y="419832"/>
                    <a:pt x="797604" y="435028"/>
                    <a:pt x="778860" y="435028"/>
                  </a:cubicBezTo>
                  <a:lnTo>
                    <a:pt x="33940" y="435028"/>
                  </a:lnTo>
                  <a:cubicBezTo>
                    <a:pt x="15196" y="435028"/>
                    <a:pt x="0" y="419832"/>
                    <a:pt x="0" y="401088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240" r="0" b="-1224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80989" y="4863345"/>
            <a:ext cx="7503032" cy="84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3"/>
              </a:lnSpc>
              <a:spcBef>
                <a:spcPct val="0"/>
              </a:spcBef>
            </a:pPr>
            <a:r>
              <a:rPr lang="en-US" b="true" sz="31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 the fine-tuned model to create a chatbot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51607" y="2432916"/>
            <a:ext cx="13257508" cy="18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5"/>
              </a:lnSpc>
              <a:spcBef>
                <a:spcPct val="0"/>
              </a:spcBef>
            </a:pPr>
            <a:r>
              <a:rPr lang="en-US" b="true" sz="6726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Using the Fine-Tuned Model to Build a </a:t>
            </a:r>
            <a:r>
              <a:rPr lang="en-US" b="true" sz="6726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GPT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49624" y="6090833"/>
            <a:ext cx="9238376" cy="137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8792" indent="-284396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Generate responses using the OpenAI API</a:t>
            </a:r>
          </a:p>
          <a:p>
            <a:pPr algn="l" marL="568792" indent="-284396" lvl="1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Design a custom ch</a:t>
            </a:r>
            <a:r>
              <a:rPr lang="en-US" sz="2634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atbot flow</a:t>
            </a:r>
          </a:p>
          <a:p>
            <a:pPr algn="l">
              <a:lnSpc>
                <a:spcPts val="368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6147983"/>
            <a:ext cx="1827704" cy="799004"/>
            <a:chOff x="0" y="0"/>
            <a:chExt cx="481371" cy="2104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635012" y="6814733"/>
            <a:ext cx="1827704" cy="799004"/>
            <a:chOff x="0" y="0"/>
            <a:chExt cx="481371" cy="2104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371" cy="210437"/>
            </a:xfrm>
            <a:custGeom>
              <a:avLst/>
              <a:gdLst/>
              <a:ahLst/>
              <a:cxnLst/>
              <a:rect r="r" b="b" t="t" l="l"/>
              <a:pathLst>
                <a:path h="210437" w="481371">
                  <a:moveTo>
                    <a:pt x="0" y="0"/>
                  </a:moveTo>
                  <a:lnTo>
                    <a:pt x="481371" y="0"/>
                  </a:lnTo>
                  <a:lnTo>
                    <a:pt x="481371" y="210437"/>
                  </a:lnTo>
                  <a:lnTo>
                    <a:pt x="0" y="210437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DDBAFF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481371" cy="181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2087854">
            <a:off x="8804984" y="4825465"/>
            <a:ext cx="636070" cy="63607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745732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56832" y="4257665"/>
            <a:ext cx="3112607" cy="3754240"/>
          </a:xfrm>
          <a:custGeom>
            <a:avLst/>
            <a:gdLst/>
            <a:ahLst/>
            <a:cxnLst/>
            <a:rect r="r" b="b" t="t" l="l"/>
            <a:pathLst>
              <a:path h="3754240" w="3112607">
                <a:moveTo>
                  <a:pt x="0" y="0"/>
                </a:moveTo>
                <a:lnTo>
                  <a:pt x="3112606" y="0"/>
                </a:lnTo>
                <a:lnTo>
                  <a:pt x="3112606" y="3754240"/>
                </a:lnTo>
                <a:lnTo>
                  <a:pt x="0" y="37542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50220" y="4733406"/>
            <a:ext cx="1752990" cy="2279301"/>
          </a:xfrm>
          <a:custGeom>
            <a:avLst/>
            <a:gdLst/>
            <a:ahLst/>
            <a:cxnLst/>
            <a:rect r="r" b="b" t="t" l="l"/>
            <a:pathLst>
              <a:path h="2279301" w="1752990">
                <a:moveTo>
                  <a:pt x="0" y="0"/>
                </a:moveTo>
                <a:lnTo>
                  <a:pt x="1752990" y="0"/>
                </a:lnTo>
                <a:lnTo>
                  <a:pt x="1752990" y="2279301"/>
                </a:lnTo>
                <a:lnTo>
                  <a:pt x="0" y="227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85872"/>
            <a:ext cx="14419262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Deployment Through </a:t>
            </a: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Flask API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3057" y="3647549"/>
            <a:ext cx="7831210" cy="61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</a:pPr>
            <a:r>
              <a:rPr lang="en-US" sz="3510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Deploy the chatbot using Flask API: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2085" y="4558403"/>
            <a:ext cx="458510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Set up a Flask server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843057" y="4733406"/>
            <a:ext cx="228052" cy="207393"/>
            <a:chOff x="0" y="0"/>
            <a:chExt cx="60063" cy="546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063" cy="54622"/>
            </a:xfrm>
            <a:custGeom>
              <a:avLst/>
              <a:gdLst/>
              <a:ahLst/>
              <a:cxnLst/>
              <a:rect r="r" b="b" t="t" l="l"/>
              <a:pathLst>
                <a:path h="54622" w="60063">
                  <a:moveTo>
                    <a:pt x="0" y="0"/>
                  </a:moveTo>
                  <a:lnTo>
                    <a:pt x="60063" y="0"/>
                  </a:lnTo>
                  <a:lnTo>
                    <a:pt x="60063" y="54622"/>
                  </a:lnTo>
                  <a:lnTo>
                    <a:pt x="0" y="54622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60063" cy="2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52085" y="5856085"/>
            <a:ext cx="3062689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Define API routes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43057" y="5407525"/>
            <a:ext cx="228052" cy="207393"/>
            <a:chOff x="0" y="0"/>
            <a:chExt cx="60063" cy="546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0063" cy="54622"/>
            </a:xfrm>
            <a:custGeom>
              <a:avLst/>
              <a:gdLst/>
              <a:ahLst/>
              <a:cxnLst/>
              <a:rect r="r" b="b" t="t" l="l"/>
              <a:pathLst>
                <a:path h="54622" w="60063">
                  <a:moveTo>
                    <a:pt x="0" y="0"/>
                  </a:moveTo>
                  <a:lnTo>
                    <a:pt x="60063" y="0"/>
                  </a:lnTo>
                  <a:lnTo>
                    <a:pt x="60063" y="54622"/>
                  </a:lnTo>
                  <a:lnTo>
                    <a:pt x="0" y="54622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60063" cy="2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99162" y="5253588"/>
            <a:ext cx="458510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Integrate the model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43057" y="6031089"/>
            <a:ext cx="228052" cy="207393"/>
            <a:chOff x="0" y="0"/>
            <a:chExt cx="60063" cy="546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063" cy="54622"/>
            </a:xfrm>
            <a:custGeom>
              <a:avLst/>
              <a:gdLst/>
              <a:ahLst/>
              <a:cxnLst/>
              <a:rect r="r" b="b" t="t" l="l"/>
              <a:pathLst>
                <a:path h="54622" w="60063">
                  <a:moveTo>
                    <a:pt x="0" y="0"/>
                  </a:moveTo>
                  <a:lnTo>
                    <a:pt x="60063" y="0"/>
                  </a:lnTo>
                  <a:lnTo>
                    <a:pt x="60063" y="54622"/>
                  </a:lnTo>
                  <a:lnTo>
                    <a:pt x="0" y="54622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28575"/>
              <a:ext cx="60063" cy="2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43057" y="6745210"/>
            <a:ext cx="228052" cy="207393"/>
            <a:chOff x="0" y="0"/>
            <a:chExt cx="60063" cy="546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0063" cy="54622"/>
            </a:xfrm>
            <a:custGeom>
              <a:avLst/>
              <a:gdLst/>
              <a:ahLst/>
              <a:cxnLst/>
              <a:rect r="r" b="b" t="t" l="l"/>
              <a:pathLst>
                <a:path h="54622" w="60063">
                  <a:moveTo>
                    <a:pt x="0" y="0"/>
                  </a:moveTo>
                  <a:lnTo>
                    <a:pt x="60063" y="0"/>
                  </a:lnTo>
                  <a:lnTo>
                    <a:pt x="60063" y="54622"/>
                  </a:lnTo>
                  <a:lnTo>
                    <a:pt x="0" y="54622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28575"/>
              <a:ext cx="60063" cy="26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99162" y="6546835"/>
            <a:ext cx="7375105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Use a cloud or local server for deployment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20007" y="6407979"/>
            <a:ext cx="9660753" cy="115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0"/>
              </a:lnSpc>
              <a:spcBef>
                <a:spcPct val="0"/>
              </a:spcBef>
            </a:pPr>
            <a:r>
              <a:rPr lang="en-US" sz="218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 AI-powered GPT Model built using Python, OpenAI fine-tuning, and MongoDB. This chatbot leverages a custom-trained model on 13,451 Q&amp;A pairs to provide accurate and context-aware responses. Deployed via Flask API for seamless integration.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DAGi0cwZsTU</dc:identifier>
  <dcterms:modified xsi:type="dcterms:W3CDTF">2011-08-01T06:04:30Z</dcterms:modified>
  <cp:revision>1</cp:revision>
  <dc:title>Some Esential</dc:title>
</cp:coreProperties>
</file>